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6C2E8-4D92-413D-91A6-121BC284E769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4CE50-A2F8-43E9-BB7D-7CB8EC7758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Рабочий стол\Паспорта  по ДОУ\Паспорт безопасности 2019\Стань заметней на дороге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470" y="0"/>
            <a:ext cx="88750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Рабочий стол\Паспорта  по ДОУ\Паспорт безопасности 2019\Стань заметней на дороге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470" y="0"/>
            <a:ext cx="88750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2022-10-11T10:57:37Z</dcterms:created>
  <dcterms:modified xsi:type="dcterms:W3CDTF">2022-10-11T10:59:43Z</dcterms:modified>
</cp:coreProperties>
</file>